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0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2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FBBAB-8AA4-4AEC-8202-B6806092F3BC}" type="datetimeFigureOut">
              <a:rPr lang="it-IT" smtClean="0"/>
              <a:t>30/01/2014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B2D61-39A2-493B-8DF5-2202FBAEEA0A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2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Ti voglio bene violetta</a:t>
            </a:r>
            <a:br>
              <a:rPr lang="it-IT" dirty="0" smtClean="0"/>
            </a:br>
            <a:r>
              <a:rPr lang="it-IT" dirty="0" smtClean="0"/>
              <a:t>da Vitti e Flavia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rgbClr val="7030A0"/>
                </a:solidFill>
              </a:rPr>
              <a:t>Cara Violetta siamo contente di averti conosciuto </a:t>
            </a:r>
          </a:p>
          <a:p>
            <a:endParaRPr lang="it-IT" sz="4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Cagnolini innamorati</a:t>
            </a:r>
            <a:endParaRPr lang="it-IT" dirty="0"/>
          </a:p>
        </p:txBody>
      </p:sp>
      <p:pic>
        <p:nvPicPr>
          <p:cNvPr id="4" name="Segnaposto contenuto 3" descr="love_puppies_white_1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5" y="1857363"/>
            <a:ext cx="5291397" cy="3500463"/>
          </a:xfrm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VIOLETTA TI ADOROOO</a:t>
            </a:r>
            <a:br>
              <a:rPr lang="it-IT" dirty="0" smtClean="0"/>
            </a:br>
            <a:endParaRPr lang="it-IT" dirty="0"/>
          </a:p>
        </p:txBody>
      </p:sp>
      <p:pic>
        <p:nvPicPr>
          <p:cNvPr id="4" name="Segnaposto contenuto 3" descr="VIOLETT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389" y="1600200"/>
            <a:ext cx="5337221" cy="4525963"/>
          </a:xfrm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Cuori che fanno innamorare</a:t>
            </a:r>
            <a:endParaRPr lang="it-IT" dirty="0"/>
          </a:p>
        </p:txBody>
      </p:sp>
      <p:pic>
        <p:nvPicPr>
          <p:cNvPr id="4" name="Segnaposto contenuto 3" descr="MFD-CUORI-07_bi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1808080"/>
            <a:ext cx="4643470" cy="3923468"/>
          </a:xfrm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</a:t>
            </a:r>
            <a:r>
              <a:rPr lang="it-IT" dirty="0" smtClean="0"/>
              <a:t> love </a:t>
            </a:r>
            <a:r>
              <a:rPr lang="it-IT" dirty="0" err="1" smtClean="0"/>
              <a:t>you</a:t>
            </a:r>
            <a:r>
              <a:rPr lang="it-IT" dirty="0" smtClean="0"/>
              <a:t> fede</a:t>
            </a:r>
            <a:endParaRPr lang="it-IT" dirty="0"/>
          </a:p>
        </p:txBody>
      </p:sp>
      <p:pic>
        <p:nvPicPr>
          <p:cNvPr id="8" name="Segnaposto contenuto 7" descr="love_cat_white_1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2000239"/>
            <a:ext cx="3357586" cy="4107348"/>
          </a:xfrm>
        </p:spPr>
      </p:pic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24</Words>
  <Application>Microsoft Office PowerPoint</Application>
  <PresentationFormat>Presentazione su schermo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Ti voglio bene violetta da Vitti e Flavia</vt:lpstr>
      <vt:lpstr>Cagnolini innamorati</vt:lpstr>
      <vt:lpstr>VIOLETTA TI ADOROOO </vt:lpstr>
      <vt:lpstr>Cuori che fanno innamorare</vt:lpstr>
      <vt:lpstr>i love you fede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 voglio bene violetta da Vitti e Flavia</dc:title>
  <dc:creator>alunno5</dc:creator>
  <cp:lastModifiedBy>alunno5</cp:lastModifiedBy>
  <cp:revision>4</cp:revision>
  <dcterms:created xsi:type="dcterms:W3CDTF">2014-01-30T08:40:11Z</dcterms:created>
  <dcterms:modified xsi:type="dcterms:W3CDTF">2014-01-30T09:17:33Z</dcterms:modified>
</cp:coreProperties>
</file>